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12192000" cy="16256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51" autoAdjust="0"/>
    <p:restoredTop sz="94660"/>
  </p:normalViewPr>
  <p:slideViewPr>
    <p:cSldViewPr snapToGrid="0">
      <p:cViewPr varScale="1">
        <p:scale>
          <a:sx n="51" d="100"/>
          <a:sy n="51" d="100"/>
        </p:scale>
        <p:origin x="-3336" y="-128"/>
      </p:cViewPr>
      <p:guideLst>
        <p:guide orient="horz"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912-B651-4104-970E-4E1F18909FAA}" type="datetimeFigureOut">
              <a:rPr lang="fr-FR" smtClean="0"/>
              <a:t>20/08/18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CD34-7818-4E8C-9295-E2FA78F7945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416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912-B651-4104-970E-4E1F18909FAA}" type="datetimeFigureOut">
              <a:rPr lang="fr-FR" smtClean="0"/>
              <a:t>20/08/18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CD34-7818-4E8C-9295-E2FA78F7945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67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912-B651-4104-970E-4E1F18909FAA}" type="datetimeFigureOut">
              <a:rPr lang="fr-FR" smtClean="0"/>
              <a:t>20/08/18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CD34-7818-4E8C-9295-E2FA78F7945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26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912-B651-4104-970E-4E1F18909FAA}" type="datetimeFigureOut">
              <a:rPr lang="fr-FR" smtClean="0"/>
              <a:t>20/08/18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CD34-7818-4E8C-9295-E2FA78F7945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585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912-B651-4104-970E-4E1F18909FAA}" type="datetimeFigureOut">
              <a:rPr lang="fr-FR" smtClean="0"/>
              <a:t>20/08/18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CD34-7818-4E8C-9295-E2FA78F7945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733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912-B651-4104-970E-4E1F18909FAA}" type="datetimeFigureOut">
              <a:rPr lang="fr-FR" smtClean="0"/>
              <a:t>20/08/18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CD34-7818-4E8C-9295-E2FA78F7945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782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912-B651-4104-970E-4E1F18909FAA}" type="datetimeFigureOut">
              <a:rPr lang="fr-FR" smtClean="0"/>
              <a:t>20/08/18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CD34-7818-4E8C-9295-E2FA78F7945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9712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912-B651-4104-970E-4E1F18909FAA}" type="datetimeFigureOut">
              <a:rPr lang="fr-FR" smtClean="0"/>
              <a:t>20/08/18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CD34-7818-4E8C-9295-E2FA78F7945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53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912-B651-4104-970E-4E1F18909FAA}" type="datetimeFigureOut">
              <a:rPr lang="fr-FR" smtClean="0"/>
              <a:t>20/08/18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CD34-7818-4E8C-9295-E2FA78F7945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357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912-B651-4104-970E-4E1F18909FAA}" type="datetimeFigureOut">
              <a:rPr lang="fr-FR" smtClean="0"/>
              <a:t>20/08/18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CD34-7818-4E8C-9295-E2FA78F7945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166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912-B651-4104-970E-4E1F18909FAA}" type="datetimeFigureOut">
              <a:rPr lang="fr-FR" smtClean="0"/>
              <a:t>20/08/18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CD34-7818-4E8C-9295-E2FA78F7945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69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45912-B651-4104-970E-4E1F18909FAA}" type="datetimeFigureOut">
              <a:rPr lang="fr-FR" smtClean="0"/>
              <a:t>20/08/18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ACD34-7818-4E8C-9295-E2FA78F7945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602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590261" y="6830669"/>
            <a:ext cx="9334830" cy="46166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94889" y="9983224"/>
            <a:ext cx="2678206" cy="46166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771464" y="8453520"/>
            <a:ext cx="2678206" cy="46166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003300" y="9983224"/>
            <a:ext cx="2678206" cy="46166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06289" y="569292"/>
            <a:ext cx="115196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cap="all" dirty="0"/>
              <a:t>Commandez votre survêtement officiel du club d’Escrime de Bois-Colombes !</a:t>
            </a:r>
          </a:p>
          <a:p>
            <a:pPr algn="ctr"/>
            <a:r>
              <a:rPr lang="fr-FR" sz="2400" b="1" i="1" cap="all" dirty="0"/>
              <a:t>Collection 2017 exclusive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89264" y="3674585"/>
            <a:ext cx="870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TAILLE: </a:t>
            </a:r>
            <a:r>
              <a:rPr lang="fr-FR" i="1" dirty="0"/>
              <a:t>(MERCI D’INDIQUER LE NOMBRE POUR CHAQUE TAILLE SI PLUSIEURS COMMANDES)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1" y="10869116"/>
            <a:ext cx="3620834" cy="482898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231" y="9104798"/>
            <a:ext cx="4508013" cy="601068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314" y="10869116"/>
            <a:ext cx="3620834" cy="482898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665404" y="9983224"/>
            <a:ext cx="1497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ELEGANCE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497608" y="8485329"/>
            <a:ext cx="1368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PRESTIGE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947930" y="9991442"/>
            <a:ext cx="2372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DECONTRACTION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338998" y="6830669"/>
            <a:ext cx="34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L’INCONTOURNABLE 2017</a:t>
            </a:r>
            <a:endParaRPr lang="fr-FR" sz="2400" i="1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38813" y="7440021"/>
            <a:ext cx="10922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Citation de </a:t>
            </a:r>
            <a:r>
              <a:rPr lang="fr-FR" sz="2400" i="1" dirty="0" err="1"/>
              <a:t>FencingFashion</a:t>
            </a:r>
            <a:endParaRPr lang="fr-FR" sz="2400" i="1" dirty="0"/>
          </a:p>
          <a:p>
            <a:r>
              <a:rPr lang="fr-FR" sz="2400" i="1" dirty="0"/>
              <a:t>             « The </a:t>
            </a:r>
            <a:r>
              <a:rPr lang="fr-FR" sz="2400" i="1" dirty="0" err="1"/>
              <a:t>most</a:t>
            </a:r>
            <a:r>
              <a:rPr lang="fr-FR" sz="2400" i="1" dirty="0"/>
              <a:t> </a:t>
            </a:r>
            <a:r>
              <a:rPr lang="fr-FR" sz="2400" i="1" dirty="0" err="1"/>
              <a:t>trendy</a:t>
            </a:r>
            <a:r>
              <a:rPr lang="fr-FR" sz="2400" i="1" dirty="0"/>
              <a:t> and </a:t>
            </a:r>
            <a:r>
              <a:rPr lang="fr-FR" sz="2400" i="1" dirty="0" err="1"/>
              <a:t>stylish</a:t>
            </a:r>
            <a:r>
              <a:rPr lang="fr-FR" sz="2400" i="1" dirty="0"/>
              <a:t> </a:t>
            </a:r>
            <a:r>
              <a:rPr lang="fr-FR" sz="2400" i="1" dirty="0" err="1"/>
              <a:t>fencing</a:t>
            </a:r>
            <a:r>
              <a:rPr lang="fr-FR" sz="2400" i="1" dirty="0"/>
              <a:t> sweat I have </a:t>
            </a:r>
            <a:r>
              <a:rPr lang="fr-FR" sz="2400" i="1" dirty="0" err="1"/>
              <a:t>seen</a:t>
            </a:r>
            <a:r>
              <a:rPr lang="fr-FR" sz="2400" i="1" dirty="0"/>
              <a:t> in </a:t>
            </a:r>
            <a:r>
              <a:rPr lang="fr-FR" sz="2400" i="1" dirty="0" err="1"/>
              <a:t>my</a:t>
            </a:r>
            <a:r>
              <a:rPr lang="fr-FR" sz="2400" i="1" dirty="0"/>
              <a:t> </a:t>
            </a:r>
            <a:r>
              <a:rPr lang="fr-FR" sz="2400" i="1" dirty="0" err="1"/>
              <a:t>worldwide</a:t>
            </a:r>
            <a:r>
              <a:rPr lang="fr-FR" sz="2400" i="1"/>
              <a:t> trip!</a:t>
            </a:r>
            <a:r>
              <a:rPr lang="fr-FR" sz="2400" i="1" dirty="0"/>
              <a:t> »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003300" y="5052126"/>
            <a:ext cx="39697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PRIX: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Enfant jusqu’à 12 ans inclus: 30 Euros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13 ans et plus : 40 Euros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989263" y="2321865"/>
            <a:ext cx="7986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NOM:</a:t>
            </a:r>
          </a:p>
          <a:p>
            <a:r>
              <a:rPr lang="fr-FR" dirty="0"/>
              <a:t>NOM:</a:t>
            </a:r>
          </a:p>
          <a:p>
            <a:r>
              <a:rPr lang="fr-FR" dirty="0"/>
              <a:t>NOM: </a:t>
            </a:r>
          </a:p>
          <a:p>
            <a:r>
              <a:rPr lang="fr-FR" dirty="0"/>
              <a:t>NOM: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795626" y="2316179"/>
            <a:ext cx="11544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PRENOM:</a:t>
            </a:r>
          </a:p>
          <a:p>
            <a:r>
              <a:rPr lang="fr-FR" dirty="0"/>
              <a:t>PRENOM:</a:t>
            </a:r>
          </a:p>
          <a:p>
            <a:r>
              <a:rPr lang="fr-FR" dirty="0"/>
              <a:t>PRENOM:</a:t>
            </a:r>
          </a:p>
          <a:p>
            <a:r>
              <a:rPr lang="fr-FR" dirty="0"/>
              <a:t>PRENOM: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873274" y="4494319"/>
            <a:ext cx="270345" cy="27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1388571" y="4070312"/>
            <a:ext cx="1033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ENFANT: 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366041" y="4413543"/>
            <a:ext cx="1028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ADULTE: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614651" y="4487858"/>
            <a:ext cx="270345" cy="27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372476" y="4495810"/>
            <a:ext cx="270345" cy="27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5132896" y="4487858"/>
            <a:ext cx="270345" cy="27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5961218" y="4480682"/>
            <a:ext cx="270345" cy="27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2436797" y="4438192"/>
            <a:ext cx="461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XS 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328672" y="443951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 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4005860" y="4440842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 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4778462" y="4450116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 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5582871" y="4451440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XL 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6331621" y="4444813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XXL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821287" y="4489957"/>
            <a:ext cx="270345" cy="27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2874597" y="4129887"/>
            <a:ext cx="270345" cy="27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3615974" y="4123426"/>
            <a:ext cx="270345" cy="27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4373799" y="4131378"/>
            <a:ext cx="270345" cy="27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5134219" y="4123426"/>
            <a:ext cx="270345" cy="27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5962541" y="4116250"/>
            <a:ext cx="270345" cy="27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2557385" y="4073760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6 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3298191" y="4075085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7 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4038987" y="4076410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8 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4779785" y="4085684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9 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5544439" y="408700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10 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6396552" y="4080381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11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822610" y="4125525"/>
            <a:ext cx="270345" cy="27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/>
          <p:cNvSpPr txBox="1"/>
          <p:nvPr/>
        </p:nvSpPr>
        <p:spPr>
          <a:xfrm>
            <a:off x="7200965" y="4081706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12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627023" y="4126850"/>
            <a:ext cx="270345" cy="27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/>
          <p:cNvSpPr txBox="1"/>
          <p:nvPr/>
        </p:nvSpPr>
        <p:spPr>
          <a:xfrm>
            <a:off x="8005375" y="4075081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13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431433" y="4120225"/>
            <a:ext cx="270345" cy="27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/>
          <p:cNvSpPr txBox="1"/>
          <p:nvPr/>
        </p:nvSpPr>
        <p:spPr>
          <a:xfrm>
            <a:off x="8754123" y="408435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14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9180181" y="4129502"/>
            <a:ext cx="270345" cy="27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/>
          <p:cNvSpPr txBox="1"/>
          <p:nvPr/>
        </p:nvSpPr>
        <p:spPr>
          <a:xfrm>
            <a:off x="9518777" y="4069780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15 </a:t>
            </a:r>
          </a:p>
        </p:txBody>
      </p:sp>
      <p:sp>
        <p:nvSpPr>
          <p:cNvPr id="57" name="Rectangle 56"/>
          <p:cNvSpPr/>
          <p:nvPr/>
        </p:nvSpPr>
        <p:spPr>
          <a:xfrm>
            <a:off x="9944835" y="4114924"/>
            <a:ext cx="270345" cy="27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/>
          <p:cNvSpPr txBox="1"/>
          <p:nvPr/>
        </p:nvSpPr>
        <p:spPr>
          <a:xfrm>
            <a:off x="10275474" y="4079056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16 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0701532" y="4124200"/>
            <a:ext cx="270345" cy="27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63"/>
          <p:cNvSpPr txBox="1"/>
          <p:nvPr/>
        </p:nvSpPr>
        <p:spPr>
          <a:xfrm>
            <a:off x="969035" y="1879258"/>
            <a:ext cx="8528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MERCI D’INDIQUER LE(S) NOM(S) DE LA (DES) PERSONNE(S) ACHETANT LE SURVETEMENT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998539" y="6069245"/>
            <a:ext cx="10321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COMMANDE NE SERA VALIDEE QU’APRES TRANSMISSION DU BON DE COMMANDE ET DU REGLEMENT, SOIT EN ESPECES, SOIT PAR CHEQUE A L’ORDRE DE BCS - SECTION ESCRIME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4263950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</TotalTime>
  <Words>140</Words>
  <Application>Microsoft Macintosh PowerPoint</Application>
  <PresentationFormat>Personnalisé</PresentationFormat>
  <Paragraphs>41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Pacome Révillon</dc:creator>
  <cp:lastModifiedBy>Matthieu Ganivet</cp:lastModifiedBy>
  <cp:revision>21</cp:revision>
  <dcterms:created xsi:type="dcterms:W3CDTF">2017-01-29T18:27:33Z</dcterms:created>
  <dcterms:modified xsi:type="dcterms:W3CDTF">2018-08-20T11:34:59Z</dcterms:modified>
</cp:coreProperties>
</file>